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807" autoAdjust="0"/>
    <p:restoredTop sz="94619" autoAdjust="0"/>
  </p:normalViewPr>
  <p:slideViewPr>
    <p:cSldViewPr snapToGrid="0">
      <p:cViewPr varScale="1">
        <p:scale>
          <a:sx n="56" d="100"/>
          <a:sy n="56" d="100"/>
        </p:scale>
        <p:origin x="78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 in least amount of steps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26872"/>
              </p:ext>
            </p:extLst>
          </p:nvPr>
        </p:nvGraphicFramePr>
        <p:xfrm>
          <a:off x="581192" y="1348575"/>
          <a:ext cx="10947254" cy="5389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40*40 with each grid of 12.5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Starting point : top corner(10,10)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End point : bottom right corner (450, 450)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b="0" i="0" dirty="0">
                        <a:effectLst/>
                        <a:latin typeface="-apple-system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0, 1 or 2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 : probability of s0 if take action a in state s = 1 (No uncertainty)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without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-5 when there is an obstacle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2" y="4183214"/>
            <a:ext cx="2836986" cy="2562122"/>
          </a:xfrm>
          <a:prstGeom prst="rect">
            <a:avLst/>
          </a:prstGeom>
        </p:spPr>
      </p:pic>
      <p:pic>
        <p:nvPicPr>
          <p:cNvPr id="26" name="Picture 25" descr="A picture containing clock&#10;&#10;Description automatically generated">
            <a:extLst>
              <a:ext uri="{FF2B5EF4-FFF2-40B4-BE49-F238E27FC236}">
                <a16:creationId xmlns:a16="http://schemas.microsoft.com/office/drawing/2014/main" id="{8082E3E4-ECDE-43B9-989F-8FF5F9F43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278" y="4541271"/>
            <a:ext cx="6972535" cy="18460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3532478" y="4356605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(static policy) : Bayesian + static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6478"/>
              </p:ext>
            </p:extLst>
          </p:nvPr>
        </p:nvGraphicFramePr>
        <p:xfrm>
          <a:off x="581191" y="1741271"/>
          <a:ext cx="1094725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function for every state and action using the smaller grid to define the master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Generated master policy is a dictionary of states and actions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Copy the optimal policy to playing stage and then run through the agent from the starting point to the goal simulation.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AC0B5CD-EEF8-49AA-B4A5-86CC44171BFD}"/>
              </a:ext>
            </a:extLst>
          </p:cNvPr>
          <p:cNvSpPr txBox="1"/>
          <p:nvPr/>
        </p:nvSpPr>
        <p:spPr>
          <a:xfrm>
            <a:off x="581191" y="3739581"/>
            <a:ext cx="542275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Sample policy : </a:t>
            </a:r>
            <a:r>
              <a:rPr lang="en-CA" sz="1050" dirty="0" err="1"/>
              <a:t>policy_key</a:t>
            </a:r>
            <a:r>
              <a:rPr lang="en-CA" sz="1050" dirty="0"/>
              <a:t>=(3, 0)|[]</a:t>
            </a:r>
          </a:p>
          <a:p>
            <a:r>
              <a:rPr lang="en-CA" sz="1050" dirty="0"/>
              <a:t>---------------------------</a:t>
            </a:r>
          </a:p>
          <a:p>
            <a:r>
              <a:rPr lang="en-CA" sz="1050" dirty="0"/>
              <a:t>-1.00|-1.00|-1.00|-1.00|</a:t>
            </a:r>
          </a:p>
          <a:p>
            <a:r>
              <a:rPr lang="en-CA" sz="1050" dirty="0"/>
              <a:t>---------------------------</a:t>
            </a:r>
          </a:p>
          <a:p>
            <a:r>
              <a:rPr lang="en-CA" sz="1050" dirty="0"/>
              <a:t>-1.00|-1.00|-1.00|-1.00|</a:t>
            </a:r>
          </a:p>
          <a:p>
            <a:r>
              <a:rPr lang="en-CA" sz="1050" dirty="0"/>
              <a:t>---------------------------</a:t>
            </a:r>
          </a:p>
          <a:p>
            <a:r>
              <a:rPr lang="en-CA" sz="1050" dirty="0"/>
              <a:t>-1.00|-1.00|-1.00|-1.00|</a:t>
            </a:r>
          </a:p>
          <a:p>
            <a:r>
              <a:rPr lang="en-CA" sz="1050" dirty="0"/>
              <a:t>---------------------------</a:t>
            </a:r>
          </a:p>
          <a:p>
            <a:r>
              <a:rPr lang="en-CA" sz="1050" dirty="0"/>
              <a:t> 0.00|-1.00|-1.00|-1.00|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2BA42B-804A-4024-A309-9421C7A60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944" y="3478631"/>
            <a:ext cx="5524501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policy) - Bayesian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342289"/>
            <a:ext cx="11029615" cy="2633061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90077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obstacle creation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starting every episode begins without 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Robot using the dynamic policy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 policy is not available for that state, a new policy is created using the same Monte Carlo method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</a:t>
            </a:r>
            <a:r>
              <a:rPr lang="en-CA" dirty="0" err="1"/>
              <a:t>HyBrid</a:t>
            </a:r>
            <a:r>
              <a:rPr lang="en-CA" dirty="0"/>
              <a:t> - Bayesian and Dynamic policy)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342289"/>
            <a:ext cx="11029615" cy="2633061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/>
        </p:nvGraphicFramePr>
        <p:xfrm>
          <a:off x="581192" y="1348576"/>
          <a:ext cx="1094725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Starting point : top corner(10,10)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End point : bottom right corner (450, 450)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States: all possible states within a 4 x 4 grid with 0, 1 or 2 obstacles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T(</a:t>
                      </a:r>
                      <a:r>
                        <a:rPr lang="en-US" b="0" i="0" dirty="0" err="1">
                          <a:effectLst/>
                          <a:latin typeface="-apple-system"/>
                        </a:rPr>
                        <a:t>s'|s</a:t>
                      </a:r>
                      <a:r>
                        <a:rPr lang="en-US" b="0" i="0" dirty="0">
                          <a:effectLst/>
                          <a:latin typeface="-apple-system"/>
                        </a:rPr>
                        <a:t>; a): probability of s0 if take action a in state s = 1 (No uncertainty)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Reward(s; a; s0): -1 without </a:t>
                      </a:r>
                      <a:r>
                        <a:rPr lang="en-US" b="0" i="0" dirty="0" err="1">
                          <a:effectLst/>
                          <a:latin typeface="-apple-system"/>
                        </a:rPr>
                        <a:t>obsctacle</a:t>
                      </a:r>
                      <a:r>
                        <a:rPr lang="en-US" b="0" i="0" dirty="0">
                          <a:effectLst/>
                          <a:latin typeface="-apple-system"/>
                        </a:rPr>
                        <a:t>, -5 when there is an obstacle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b="0" i="0" dirty="0">
                          <a:effectLst/>
                          <a:latin typeface="-apple-system"/>
                        </a:rPr>
                        <a:t>Discount factor = 0.6</a:t>
                      </a:r>
                      <a:endParaRPr lang="en-CA" dirty="0"/>
                    </a:p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5876"/>
          </a:xfrm>
        </p:spPr>
        <p:txBody>
          <a:bodyPr/>
          <a:lstStyle/>
          <a:p>
            <a:r>
              <a:rPr lang="en-CA" dirty="0"/>
              <a:t>Algorithm Comparisons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B6F2EF-1531-4A5F-BBDB-B0558017E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472063"/>
            <a:ext cx="5692870" cy="320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8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</a:t>
            </a:r>
            <a:r>
              <a:rPr lang="en-CA"/>
              <a:t>and future 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Find the optimal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621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(static policy) : Bayesian + static</vt:lpstr>
      <vt:lpstr>algorithm – 2 (Dynamic policy) - Bayesian</vt:lpstr>
      <vt:lpstr>algorithm – 3 (HyBrid - Bayesian and Dynamic policy)</vt:lpstr>
      <vt:lpstr>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80</cp:revision>
  <dcterms:created xsi:type="dcterms:W3CDTF">2020-08-02T02:39:47Z</dcterms:created>
  <dcterms:modified xsi:type="dcterms:W3CDTF">2020-08-03T14:56:36Z</dcterms:modified>
</cp:coreProperties>
</file>